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png" ContentType="image/png"/>
  <Override PartName="/ppt/media/image5.jpeg" ContentType="image/jpeg"/>
  <Override PartName="/ppt/media/image6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2A6C6DA-F0F9-4048-9640-D44FC297A4E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8480" cy="443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C564F0-7300-402F-AE28-BF3B2CEBEC2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8680" cy="341568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3080" cy="4101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400" cy="4176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400" cy="4176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400" cy="4176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1760" cy="683928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9080" cy="1456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8560" cy="437472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360" cy="113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360" cy="39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9440" cy="229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360" cy="113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360" cy="39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360" cy="113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360" cy="39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360" cy="113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360" cy="39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360" cy="113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360" cy="39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46112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2025-02-13T12:53:49Z</dcterms:modified>
  <cp:revision>377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